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887481-4BDC-A7D8-8FE6-C28D34AC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2913F5-F8E1-567E-80F7-AF96AE3F4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2421D9-78A0-16DD-66ED-16795C4B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54AAA-14BB-EE3E-14A3-6BBFF349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7C86D7-E707-7063-E55B-868608183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217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420CD6-4A1F-51B7-92D6-3F260A55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B69101-534D-44AF-FBB2-4A2A70286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903721-76BE-0ED0-0E98-B580A36FF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B47A4-EA7E-23F8-13C4-3978C347F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0A6720-AB3D-E79A-EDCB-CC92EAF5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31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87ADD1-0773-8FAB-74DD-DE19B92E9E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A35BBA-C3E0-84AE-5D20-7B9C7872C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BA400-2F03-324C-7065-6F81F8FAF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AC36B-48C3-9874-F6BD-4E924B05D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2A43CA-6441-0E59-20BE-B71215B3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3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25C027-4E1A-85B6-68A6-8676E076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3C14C7-A3AD-8927-DF20-F7C150443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6CC452-7C54-1E97-1012-E36826CE5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75C8D3-710E-F0AC-6DA8-FE2F1C176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863EAF-E498-D16A-DB45-66DB71370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035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0B13FE-FA84-E372-00B4-203610D6B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E0711A-59BD-FC58-9464-A60C7EF47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5C5566-8163-6041-BA7E-36432E8C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8291AA-E56E-2BAE-CE0C-E3346C0B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2081E2-7BAA-2C37-2D26-15D8D26F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76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30726-EC24-FF0D-20E0-2D45615AD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625094-F461-BCF4-59C3-493AD9407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375EBD-DD01-A4A7-87B4-8DFA076F1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3AC18E-CFC4-6620-7CBB-71752D01A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6F2BE8-2A1B-FEE6-5E70-C2346ECB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A2BCEE-9149-4286-CA3B-409D6103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64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083DEC-2916-ED34-D2CD-96CB8E87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406DA6-0FD5-B350-09BD-D548A0AA3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A52F0B-A7F8-A946-6FA6-91A8EE965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C32D43-19F1-35B5-E1CE-8E95795908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E1E6DB-CD58-329C-AFED-D9A357391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168BF3-0DB0-6DF5-55A8-212BAE87C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3FF62E-9581-5548-15F6-7AC09F81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026341D-8887-B4AD-5217-71AEDB5C6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22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29B44-4885-191C-BFF9-1383B41C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7785FF-A36C-19F8-9374-0242EECA9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ECBDEC-4E7E-EFCE-D71B-6CA8F6E3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41D276-DA5C-B390-8DE7-90894FB22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226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7DE58F6-5B07-4814-B584-CD2005D5A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91053F-2D30-0373-2425-FE98D3C8A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268CE4-3542-BB95-8BD5-FCE2FB6D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46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8B213B-26D0-7919-47AC-A3E9FFC7C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E3A949-D013-D563-1D18-7E8A47329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B1D269-AD4D-20F4-1362-49ABC85C5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9635F9-A8B7-87EE-24E3-114B24A71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4FAFF5-9292-07C9-AFDC-EFFB3F22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EFF607-7D28-B369-0FC8-68EBEBC7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864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DFF7B-74EE-B3C1-ADEC-025ADEF55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49854F-9235-12CF-68AB-A5796ADE7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B6A3AB-A5B5-F6E0-E4CF-A680BA1E0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35A1D2-A274-27CA-2ADF-04FC776C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0E6DEE-FF5A-0CC0-1DFE-BA7E263D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8A150E-62A1-31B0-BE1B-B1021718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31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60224C-C618-6272-1ED3-7B85E093D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E80DAF-9560-B51A-3057-6EA6FE6F2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C7E80A-A70D-39F8-5FAD-E4645CA40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2217F-C998-4A6B-826A-1D1797FB9428}" type="datetimeFigureOut">
              <a:rPr lang="es-ES" smtClean="0"/>
              <a:t>06/07/2023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7BD0A4-3195-2063-E45F-510587808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8425AE-7314-6CB6-BB83-D6868918A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4FE02-5F01-4652-A8CA-327C7F796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8BDAEA-4AE3-D5FD-3F61-401AAD85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446" y="188535"/>
            <a:ext cx="9076329" cy="1064277"/>
          </a:xfrm>
        </p:spPr>
        <p:txBody>
          <a:bodyPr/>
          <a:lstStyle/>
          <a:p>
            <a:r>
              <a:rPr lang="es-ES" b="1" u="sng" dirty="0"/>
              <a:t>FINANCIACIÓN</a:t>
            </a:r>
          </a:p>
        </p:txBody>
      </p:sp>
      <p:pic>
        <p:nvPicPr>
          <p:cNvPr id="2050" name="Picture 2" descr="Cofidis - Wikipedia, la enciclopedia libre">
            <a:extLst>
              <a:ext uri="{FF2B5EF4-FFF2-40B4-BE49-F238E27FC236}">
                <a16:creationId xmlns:a16="http://schemas.microsoft.com/office/drawing/2014/main" id="{A439765A-2F27-B475-3E2B-43A96C7E5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54" y="1344556"/>
            <a:ext cx="2247266" cy="147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inancia tus ilusiones y proyectos | CaixaBank Payments &amp; Consumer |  CaixaBank Payments &amp; Consumer">
            <a:extLst>
              <a:ext uri="{FF2B5EF4-FFF2-40B4-BE49-F238E27FC236}">
                <a16:creationId xmlns:a16="http://schemas.microsoft.com/office/drawing/2014/main" id="{226A946B-D496-9387-3B6E-2D249F3AD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985" y="2197212"/>
            <a:ext cx="365760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AEE0400-C10C-CE43-0939-89537205CF50}"/>
              </a:ext>
            </a:extLst>
          </p:cNvPr>
          <p:cNvSpPr txBox="1"/>
          <p:nvPr/>
        </p:nvSpPr>
        <p:spPr>
          <a:xfrm>
            <a:off x="7014468" y="6055006"/>
            <a:ext cx="222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Hasta 30.000 euros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C115B78-E44F-B5F3-A08E-E96E72F00311}"/>
              </a:ext>
            </a:extLst>
          </p:cNvPr>
          <p:cNvSpPr txBox="1"/>
          <p:nvPr/>
        </p:nvSpPr>
        <p:spPr>
          <a:xfrm>
            <a:off x="1749086" y="6473500"/>
            <a:ext cx="331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Hasta 15.000 euros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EC5832A-D4E8-A981-E6F9-4B6A9E918C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15" y="2964934"/>
            <a:ext cx="2952944" cy="3364731"/>
          </a:xfrm>
          <a:prstGeom prst="rect">
            <a:avLst/>
          </a:prstGeom>
        </p:spPr>
      </p:pic>
      <p:pic>
        <p:nvPicPr>
          <p:cNvPr id="5" name="Imagen 4" descr="Icono&#10;&#10;Descripción generada automáticamente con confianza media">
            <a:extLst>
              <a:ext uri="{FF2B5EF4-FFF2-40B4-BE49-F238E27FC236}">
                <a16:creationId xmlns:a16="http://schemas.microsoft.com/office/drawing/2014/main" id="{048E3617-C065-24BF-DCDA-EB794D5346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207" y="433662"/>
            <a:ext cx="2247265" cy="81915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803FAD8-A4E6-05FB-736C-ADA343B33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609" y="3714699"/>
            <a:ext cx="7929126" cy="179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451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FINANCIACIÓN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FINANCIACIÓN</dc:title>
  <dc:creator>Pablo de Antonio Perez</dc:creator>
  <cp:lastModifiedBy>Pablo de Antonio Perez</cp:lastModifiedBy>
  <cp:revision>1</cp:revision>
  <dcterms:created xsi:type="dcterms:W3CDTF">2023-07-06T14:49:42Z</dcterms:created>
  <dcterms:modified xsi:type="dcterms:W3CDTF">2023-07-06T14:53:49Z</dcterms:modified>
</cp:coreProperties>
</file>