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6F0481-2C8B-D11B-A751-EA408089C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C0A8FB-9D7C-81C8-4488-420FE77A9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F0B926-F846-39F1-4590-CAD0A421D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18AB27-5226-E85A-4674-A00E8D11D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1A1278-2EF9-43CB-B411-492DED6AA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91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3D5EAB-22C2-9334-7C09-1EF721C65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9F14BC8-4C47-C78E-31A8-B1CDAAC4C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1B4C7A-B707-8650-B068-D7005C5C7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332BE2-30BB-58A1-44C2-76159A3DD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CF104B-9240-4093-E70D-21840160B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3194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CFE45B5-CC73-40F0-703E-0C466E7D1F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A0D5F1-2B8C-A5C5-C721-13EF0163D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BF9D6A-FBBE-089B-19FE-C0902E697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5B753E-B277-A830-8064-8B6D73F37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3CB5B2-8136-6628-CAD3-3432E2D1C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399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178664-8C8F-9C24-CFEC-FDAFDAA5F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F3C7B2-0A60-1451-FDE9-A9790BA09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FBB779-6709-3D15-0692-DA98A0BEB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D1C945-EC6A-BAD6-F8A5-8EBBCE6E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E1DAE3-937D-0D55-7243-3BC9EBFA4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118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3A078-A1A2-C19E-CEC9-9BF7097BF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0FB7B7-7C60-E657-61F3-9D708DA9E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0B3637-6C3D-0053-E469-8F4A591C1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643820-7AC3-85F1-F2E6-E75269D83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14758D-1751-F345-1B8E-44AF6C6D4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754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144B9-011C-1F56-14BB-19550A126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819295-2DE6-F23A-55B2-F4FAA86FA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20CB8BC-5C11-DC91-8ACC-0C1FE2007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13A1A7-61FC-314F-0E7C-81E106498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2EE5D3-CC7F-508A-4EF9-8FDF46BC6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E64965-C951-112F-8BB9-409B1747D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635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33207A-5402-C213-05BE-7710011EC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8320F0-4BB3-A165-76D0-0B6D7A156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EDA10E-79B6-6FEE-B5A9-371F3DA67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D7A06F1-568F-D8C3-6ABD-327D44C21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538A5F-5369-2E10-EAA0-4966E69A6E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1C3FCC2-B29B-4798-7713-EE805970B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FE989B2-9CFF-0F79-2156-F4184157A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57E555A-E0E6-4AEA-45E8-2DEE2499F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891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EAF99F-5749-FC72-E3AC-55C356B2A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6D8AD75-E140-378C-ED31-35D5D419E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FE5F8D5-9BA0-4945-8684-2831DA05D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29E8608-56A8-EC7F-33B8-4405A2EE6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3657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A7FFF6F-AFF0-DFA6-AF98-AA4C2494C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FBEFDB8-F1AB-71B3-4DB3-27FE84B0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90EEB6E-92F0-605B-D4AC-8DE3CFA49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1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EC301F-3A19-1C14-95BF-770CDC92C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19ABA3-3211-B226-4909-0612E38F5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F604A6-0A77-63D3-C323-87A9BC2AD8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DD90CD-6411-C9C8-6F9E-47F4929AA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F917ED-1B9A-0271-E82A-8571F145C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4E8ACC8-E685-B325-8BDA-32B88CDE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144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795E16-C5C0-C4EF-94B8-6A4B7883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D27CC5B-A96A-027F-29CF-D5389AA7C3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786319-F40A-145E-29E8-7B92839BFA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C3B28A-A2AF-C627-192B-8B1873C6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542265-E47C-6BE6-733D-40D180FFD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D75FE6-58AC-A0DC-1C64-CADA0D25E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431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5CF922B-EC98-2CC2-2178-30295BBB5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04A6F6-AC98-E60E-7DA6-0D3072F56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609D6E-8860-83F4-FB32-2CD520FB3E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07EB9-7CFC-48CF-843A-89CB6FDA56C6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A28BC7-2E3C-0F3F-1DA9-7742378186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D2A741-4BF7-0F55-DD6B-5BAE7218FC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6E91C-BED4-450A-8C79-256C8BA82D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509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Javier.vegallado@marsh.com" TargetMode="External"/><Relationship Id="rId3" Type="http://schemas.openxmlformats.org/officeDocument/2006/relationships/image" Target="../media/image1.png"/><Relationship Id="rId7" Type="http://schemas.openxmlformats.org/officeDocument/2006/relationships/hyperlink" Target="mailto:servicios.gesti&#243;n@bigmat.biz" TargetMode="External"/><Relationship Id="rId2" Type="http://schemas.openxmlformats.org/officeDocument/2006/relationships/hyperlink" Target="mailto:Eugenio.SainzSierra@marsh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lejandro.lopez@marsh.com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564CD9-5080-02E1-7BDE-0980E205C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/>
              <a:t>Acuerdo con Marsh Mercer </a:t>
            </a:r>
            <a:r>
              <a:rPr lang="es-ES" dirty="0" err="1"/>
              <a:t>Mclennan</a:t>
            </a:r>
            <a:endParaRPr lang="es-ES" dirty="0"/>
          </a:p>
          <a:p>
            <a:endParaRPr lang="es-ES" dirty="0"/>
          </a:p>
          <a:p>
            <a:r>
              <a:rPr lang="es-ES" dirty="0"/>
              <a:t>Tras un primer estudio de los seguros de las empresas del grupo nos ahorramos con este acuerdo entre un 15%-20% de las primas de seguro incluido seguro de crédito.</a:t>
            </a:r>
          </a:p>
          <a:p>
            <a:r>
              <a:rPr lang="es-ES" dirty="0"/>
              <a:t>Esto sólo funcionará si los socios apuestan por ello. 	</a:t>
            </a:r>
          </a:p>
          <a:p>
            <a:pPr lvl="2"/>
            <a:r>
              <a:rPr lang="es-ES" dirty="0"/>
              <a:t>Seguro de crédito</a:t>
            </a:r>
          </a:p>
          <a:p>
            <a:pPr lvl="2"/>
            <a:r>
              <a:rPr lang="es-ES" dirty="0"/>
              <a:t>Seguro RC                   </a:t>
            </a:r>
            <a:r>
              <a:rPr lang="es-ES" dirty="0">
                <a:hlinkClick r:id="rId2"/>
              </a:rPr>
              <a:t>Eugenio.SainzSierra@marsh.com</a:t>
            </a:r>
            <a:r>
              <a:rPr lang="es-ES" dirty="0"/>
              <a:t> </a:t>
            </a:r>
          </a:p>
          <a:p>
            <a:pPr lvl="2"/>
            <a:r>
              <a:rPr lang="es-ES" dirty="0"/>
              <a:t>Coches</a:t>
            </a:r>
          </a:p>
          <a:p>
            <a:pPr lvl="2"/>
            <a:r>
              <a:rPr lang="es-ES" dirty="0"/>
              <a:t>Camiones</a:t>
            </a:r>
          </a:p>
          <a:p>
            <a:pPr lvl="2"/>
            <a:r>
              <a:rPr lang="es-ES" dirty="0"/>
              <a:t>Instalaciones</a:t>
            </a:r>
          </a:p>
          <a:p>
            <a:pPr lvl="2"/>
            <a:r>
              <a:rPr lang="es-ES" dirty="0"/>
              <a:t>Viviendas…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E3EBE20-809C-CFC1-93E6-DC49614C8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8081" y="1825625"/>
            <a:ext cx="3095625" cy="504825"/>
          </a:xfrm>
          <a:prstGeom prst="rect">
            <a:avLst/>
          </a:prstGeom>
        </p:spPr>
      </p:pic>
      <p:pic>
        <p:nvPicPr>
          <p:cNvPr id="7" name="Imagen 6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DA0329A5-CA61-BFBF-C56B-AC6D7AC00A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013" y="551937"/>
            <a:ext cx="4522386" cy="951937"/>
          </a:xfrm>
          <a:prstGeom prst="rect">
            <a:avLst/>
          </a:prstGeom>
        </p:spPr>
      </p:pic>
      <p:pic>
        <p:nvPicPr>
          <p:cNvPr id="10" name="Picture 16">
            <a:extLst>
              <a:ext uri="{FF2B5EF4-FFF2-40B4-BE49-F238E27FC236}">
                <a16:creationId xmlns:a16="http://schemas.microsoft.com/office/drawing/2014/main" id="{9BDB89C6-BB0A-746A-DD62-56EAC2EE748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0206004" y="6015366"/>
            <a:ext cx="1703916" cy="625657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5B1A38A-3E38-FE20-BD5C-8570FD17AC27}"/>
              </a:ext>
            </a:extLst>
          </p:cNvPr>
          <p:cNvSpPr txBox="1"/>
          <p:nvPr/>
        </p:nvSpPr>
        <p:spPr>
          <a:xfrm>
            <a:off x="3142084" y="4436170"/>
            <a:ext cx="609755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/>
            <a:endParaRPr lang="es-ES" dirty="0"/>
          </a:p>
          <a:p>
            <a:pPr lvl="2"/>
            <a:r>
              <a:rPr lang="es-ES" dirty="0">
                <a:hlinkClick r:id="rId6"/>
              </a:rPr>
              <a:t>alejandro.lopez@marsh.com</a:t>
            </a:r>
            <a:r>
              <a:rPr lang="es-ES" dirty="0"/>
              <a:t>    </a:t>
            </a:r>
            <a:r>
              <a:rPr lang="es-ES" dirty="0">
                <a:hlinkClick r:id="rId7"/>
              </a:rPr>
              <a:t>servicios.gestión@bigmat.biz</a:t>
            </a:r>
            <a:endParaRPr lang="es-ES" dirty="0"/>
          </a:p>
          <a:p>
            <a:pPr lvl="2"/>
            <a:r>
              <a:rPr lang="es-ES" dirty="0">
                <a:hlinkClick r:id="rId8"/>
              </a:rPr>
              <a:t>Javier.vegallado@marsh.com</a:t>
            </a:r>
            <a:endParaRPr lang="es-ES" dirty="0"/>
          </a:p>
          <a:p>
            <a:pPr lvl="2"/>
            <a:endParaRPr lang="es-ES" dirty="0"/>
          </a:p>
          <a:p>
            <a:pPr lvl="2"/>
            <a:endParaRPr lang="es-ES" dirty="0"/>
          </a:p>
          <a:p>
            <a:pPr lvl="2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77163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de Antonio Perez</dc:creator>
  <cp:lastModifiedBy>Pablo de Antonio Perez</cp:lastModifiedBy>
  <cp:revision>1</cp:revision>
  <dcterms:created xsi:type="dcterms:W3CDTF">2023-07-06T15:00:19Z</dcterms:created>
  <dcterms:modified xsi:type="dcterms:W3CDTF">2023-07-06T15:00:49Z</dcterms:modified>
</cp:coreProperties>
</file>